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8f007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8f007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Adam Podd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Light in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let Love abide.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Love in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time.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